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EF69-515A-43B7-BFFA-CBEC15B00903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41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EF69-515A-43B7-BFFA-CBEC15B00903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32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EF69-515A-43B7-BFFA-CBEC15B00903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61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EF69-515A-43B7-BFFA-CBEC15B00903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13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EF69-515A-43B7-BFFA-CBEC15B00903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99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EF69-515A-43B7-BFFA-CBEC15B00903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11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EF69-515A-43B7-BFFA-CBEC15B00903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04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EF69-515A-43B7-BFFA-CBEC15B00903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25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EF69-515A-43B7-BFFA-CBEC15B00903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2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EF69-515A-43B7-BFFA-CBEC15B00903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70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EF69-515A-43B7-BFFA-CBEC15B00903}" type="datetimeFigureOut">
              <a:rPr lang="fr-FR" smtClean="0"/>
              <a:t>22/02/2017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44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EF69-515A-43B7-BFFA-CBEC15B00903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17CC-66AA-4517-B71E-0D14F4A156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80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80528" y="-99392"/>
            <a:ext cx="1800200" cy="7560840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alpha val="64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D:\2nd Bac\Unit 7\article-2277782-1301AFB6000005DC-310_634x3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4062363" cy="249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2nd Bac\Unit 7\s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18" y="3789040"/>
            <a:ext cx="403287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2nd Bac\Unit 7\prisesangchom_7020032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2204864"/>
            <a:ext cx="446449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/>
        </p:nvSpPr>
        <p:spPr>
          <a:xfrm>
            <a:off x="3563888" y="2924944"/>
            <a:ext cx="1584176" cy="14401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Vs</a:t>
            </a:r>
            <a:r>
              <a:rPr lang="fr-FR" sz="3200" dirty="0"/>
              <a:t>.</a:t>
            </a:r>
            <a:endParaRPr lang="fr-FR" sz="6000" dirty="0"/>
          </a:p>
        </p:txBody>
      </p:sp>
      <p:sp>
        <p:nvSpPr>
          <p:cNvPr id="5" name="ZoneTexte 4"/>
          <p:cNvSpPr txBox="1"/>
          <p:nvPr/>
        </p:nvSpPr>
        <p:spPr>
          <a:xfrm>
            <a:off x="1691680" y="4462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/>
              <a:t>Discuss</a:t>
            </a:r>
            <a:r>
              <a:rPr lang="fr-FR" sz="3600" dirty="0" smtClean="0"/>
              <a:t> the </a:t>
            </a:r>
            <a:r>
              <a:rPr lang="fr-FR" sz="3600" dirty="0" err="1" smtClean="0"/>
              <a:t>difference</a:t>
            </a:r>
            <a:endParaRPr lang="fr-FR" sz="3600" dirty="0" smtClean="0"/>
          </a:p>
          <a:p>
            <a:r>
              <a:rPr lang="fr-FR" dirty="0" err="1" smtClean="0"/>
              <a:t>Takes</a:t>
            </a:r>
            <a:r>
              <a:rPr lang="fr-FR" dirty="0" smtClean="0"/>
              <a:t> notes </a:t>
            </a:r>
            <a:r>
              <a:rPr lang="fr-FR" dirty="0" err="1" smtClean="0"/>
              <a:t>before</a:t>
            </a:r>
            <a:r>
              <a:rPr lang="fr-FR" dirty="0" smtClean="0"/>
              <a:t>  </a:t>
            </a:r>
            <a:r>
              <a:rPr lang="fr-FR" dirty="0" err="1" smtClean="0"/>
              <a:t>starting</a:t>
            </a:r>
            <a:r>
              <a:rPr lang="fr-FR" dirty="0" smtClean="0"/>
              <a:t> discussion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499993" y="1124744"/>
            <a:ext cx="4464496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/>
              <a:t>Citezenship</a:t>
            </a:r>
            <a:endParaRPr lang="fr-FR" sz="4000" dirty="0"/>
          </a:p>
        </p:txBody>
      </p:sp>
      <p:sp>
        <p:nvSpPr>
          <p:cNvPr id="8" name="ZoneTexte 7"/>
          <p:cNvSpPr txBox="1"/>
          <p:nvPr/>
        </p:nvSpPr>
        <p:spPr>
          <a:xfrm>
            <a:off x="4499993" y="184482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Morocco</a:t>
            </a:r>
            <a:r>
              <a:rPr lang="fr-FR" dirty="0" smtClean="0">
                <a:solidFill>
                  <a:srgbClr val="FF0000"/>
                </a:solidFill>
              </a:rPr>
              <a:t>English</a:t>
            </a:r>
            <a:r>
              <a:rPr lang="fr-FR" dirty="0" smtClean="0"/>
              <a:t>.com               -  </a:t>
            </a:r>
            <a:r>
              <a:rPr lang="fr-FR" sz="1400" dirty="0" smtClean="0"/>
              <a:t>By  M. ELKADAOUI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914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75" y="1484784"/>
            <a:ext cx="903922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4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7589" y="1755973"/>
            <a:ext cx="8640960" cy="35086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Exercise : </a:t>
            </a:r>
            <a:r>
              <a:rPr lang="en-US" sz="2400" dirty="0" smtClean="0"/>
              <a:t>Choose the right words to complete the sentences: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vote </a:t>
            </a:r>
            <a:r>
              <a:rPr lang="en-US" b="1" dirty="0"/>
              <a:t>– involvement- elections – responsibilities -rights – improvement -patriotism- community – active -  duties </a:t>
            </a:r>
            <a:endParaRPr lang="fr-FR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Good citizens would participate in ……………………….by choosing the candidate they feel they can ………………………. for. </a:t>
            </a:r>
            <a:endParaRPr lang="fr-FR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Citizens have ………………………but they must also be aware of their ……………………….. towards their community. </a:t>
            </a:r>
            <a:endParaRPr lang="fr-FR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Good citizens must work for the prosperity of the ………………………………they live in. </a:t>
            </a:r>
            <a:endParaRPr lang="fr-FR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Civic engagement is the positive …………………………..in the affairs of the community. </a:t>
            </a:r>
            <a:endParaRPr lang="fr-FR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Love of and devotion to one's country is called …………………………… </a:t>
            </a:r>
            <a:endParaRPr lang="fr-FR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An ……………………………. citizen is involved in the …………………………… of the community </a:t>
            </a:r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82005" y="262006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elections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82789" y="290810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vote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979712" y="319613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rights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40934" y="3196133"/>
            <a:ext cx="184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responsibilities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87955" y="3732079"/>
            <a:ext cx="184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</a:t>
            </a:r>
            <a:r>
              <a:rPr lang="fr-FR" b="1" dirty="0" err="1" smtClean="0">
                <a:solidFill>
                  <a:srgbClr val="FF0000"/>
                </a:solidFill>
              </a:rPr>
              <a:t>mmunity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739114" y="3988221"/>
            <a:ext cx="184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involvement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134133" y="4276253"/>
            <a:ext cx="184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patriotism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57015" y="4564285"/>
            <a:ext cx="184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active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160353" y="4564285"/>
            <a:ext cx="184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improvment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2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may contain: 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55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30693" y="548680"/>
            <a:ext cx="8712968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have a job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have access to health care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tell the truth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respect the flag of your country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be safe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be respected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have access to education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respect the rules and laws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pay taxes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earn your livelihood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have somewhere to live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vote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have access to leisure facilities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be tolerant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respect the environment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be concerned for the common good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To be free to </a:t>
            </a:r>
            <a:r>
              <a:rPr lang="fr-FR" dirty="0" smtClean="0"/>
              <a:t>express </a:t>
            </a:r>
            <a:r>
              <a:rPr lang="fr-FR" dirty="0" err="1" smtClean="0"/>
              <a:t>your</a:t>
            </a:r>
            <a:r>
              <a:rPr lang="fr-FR" dirty="0" smtClean="0"/>
              <a:t> opinion 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join</a:t>
            </a:r>
            <a:r>
              <a:rPr lang="fr-FR" dirty="0" smtClean="0"/>
              <a:t> </a:t>
            </a:r>
            <a:r>
              <a:rPr lang="fr-FR" dirty="0" err="1" smtClean="0"/>
              <a:t>community</a:t>
            </a:r>
            <a:r>
              <a:rPr lang="fr-FR" dirty="0" smtClean="0"/>
              <a:t> service</a:t>
            </a:r>
          </a:p>
          <a:p>
            <a:pPr lvl="0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30693" y="3501008"/>
            <a:ext cx="8589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351187"/>
              </p:ext>
            </p:extLst>
          </p:nvPr>
        </p:nvGraphicFramePr>
        <p:xfrm>
          <a:off x="246336" y="3524904"/>
          <a:ext cx="8697324" cy="3242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8662"/>
                <a:gridCol w="4348662"/>
              </a:tblGrid>
              <a:tr h="4081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Rights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Responsibilities</a:t>
                      </a:r>
                      <a:endParaRPr lang="fr-FR" dirty="0"/>
                    </a:p>
                  </a:txBody>
                  <a:tcPr/>
                </a:tc>
              </a:tr>
              <a:tr h="524076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95536" y="3861048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dirty="0" smtClean="0"/>
              <a:t>To have a job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GB" dirty="0" smtClean="0"/>
              <a:t>To </a:t>
            </a:r>
            <a:r>
              <a:rPr lang="en-GB" dirty="0"/>
              <a:t>have access to health </a:t>
            </a:r>
            <a:r>
              <a:rPr lang="en-GB" dirty="0" smtClean="0"/>
              <a:t>care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to be safe</a:t>
            </a:r>
            <a:endParaRPr lang="fr-FR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n-GB" dirty="0" smtClean="0"/>
              <a:t>To be respected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to have access to </a:t>
            </a:r>
            <a:r>
              <a:rPr lang="en-GB" dirty="0" smtClean="0"/>
              <a:t>education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GB" dirty="0"/>
              <a:t>to earn your </a:t>
            </a:r>
            <a:r>
              <a:rPr lang="en-GB" dirty="0" smtClean="0"/>
              <a:t>livelihood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to have somewhere to live</a:t>
            </a: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to have access to leisure </a:t>
            </a:r>
            <a:r>
              <a:rPr lang="en-GB" dirty="0" smtClean="0"/>
              <a:t>facilities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 smtClean="0"/>
              <a:t>To be free to express your opinion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 To join the community service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843530" y="3874215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To tell the </a:t>
            </a:r>
            <a:r>
              <a:rPr lang="fr-FR" dirty="0" err="1" smtClean="0"/>
              <a:t>truth</a:t>
            </a:r>
            <a:endParaRPr lang="fr-FR" dirty="0" smtClean="0"/>
          </a:p>
          <a:p>
            <a:r>
              <a:rPr lang="fr-FR" dirty="0" smtClean="0"/>
              <a:t>To respect the flag of </a:t>
            </a:r>
            <a:r>
              <a:rPr lang="fr-FR" dirty="0" err="1" smtClean="0"/>
              <a:t>your</a:t>
            </a:r>
            <a:r>
              <a:rPr lang="fr-FR" dirty="0" smtClean="0"/>
              <a:t> country</a:t>
            </a:r>
          </a:p>
          <a:p>
            <a:r>
              <a:rPr lang="fr-FR" dirty="0" smtClean="0"/>
              <a:t>To respect </a:t>
            </a:r>
            <a:r>
              <a:rPr lang="fr-FR" dirty="0" err="1" smtClean="0"/>
              <a:t>rules</a:t>
            </a:r>
            <a:r>
              <a:rPr lang="fr-FR" dirty="0" smtClean="0"/>
              <a:t> and </a:t>
            </a:r>
            <a:r>
              <a:rPr lang="fr-FR" dirty="0" err="1" smtClean="0"/>
              <a:t>laws</a:t>
            </a:r>
            <a:endParaRPr lang="fr-FR" dirty="0" smtClean="0"/>
          </a:p>
          <a:p>
            <a:r>
              <a:rPr lang="fr-FR" dirty="0" smtClean="0"/>
              <a:t>To </a:t>
            </a:r>
            <a:r>
              <a:rPr lang="fr-FR" dirty="0" err="1" smtClean="0"/>
              <a:t>pay</a:t>
            </a:r>
            <a:r>
              <a:rPr lang="fr-FR" dirty="0" smtClean="0"/>
              <a:t> taxes</a:t>
            </a:r>
          </a:p>
          <a:p>
            <a:r>
              <a:rPr lang="fr-FR" dirty="0" smtClean="0"/>
              <a:t>To vote</a:t>
            </a:r>
          </a:p>
          <a:p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tolerant</a:t>
            </a:r>
            <a:endParaRPr lang="fr-FR" dirty="0" smtClean="0"/>
          </a:p>
          <a:p>
            <a:r>
              <a:rPr lang="fr-FR" dirty="0" smtClean="0"/>
              <a:t>To respect the </a:t>
            </a:r>
            <a:r>
              <a:rPr lang="fr-FR" dirty="0" err="1" smtClean="0"/>
              <a:t>environment</a:t>
            </a:r>
            <a:endParaRPr lang="fr-FR" dirty="0" smtClean="0"/>
          </a:p>
          <a:p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r>
              <a:rPr lang="fr-FR" dirty="0" smtClean="0"/>
              <a:t> for the </a:t>
            </a:r>
            <a:r>
              <a:rPr lang="fr-FR" dirty="0" err="1" smtClean="0"/>
              <a:t>common</a:t>
            </a:r>
            <a:r>
              <a:rPr lang="fr-FR" dirty="0" smtClean="0"/>
              <a:t> good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316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209</Words>
  <Application>Microsoft Office PowerPoint</Application>
  <PresentationFormat>Affichage à l'écran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HEAVEN KILLERS RELEASE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</cp:revision>
  <dcterms:created xsi:type="dcterms:W3CDTF">2017-02-21T23:48:45Z</dcterms:created>
  <dcterms:modified xsi:type="dcterms:W3CDTF">2017-02-22T00:08:11Z</dcterms:modified>
</cp:coreProperties>
</file>